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82A2BCA-5A40-4064-A6CF-6EA04EA13A6B}"/>
    <pc:docChg chg="modSld">
      <pc:chgData name="Narelle Wheaton" userId="6e1b2b30-480e-4f91-806b-6735d5b9e446" providerId="ADAL" clId="{982A2BCA-5A40-4064-A6CF-6EA04EA13A6B}" dt="2023-07-26T03:20:02.811" v="13" actId="14100"/>
      <pc:docMkLst>
        <pc:docMk/>
      </pc:docMkLst>
      <pc:sldChg chg="modSp mod">
        <pc:chgData name="Narelle Wheaton" userId="6e1b2b30-480e-4f91-806b-6735d5b9e446" providerId="ADAL" clId="{982A2BCA-5A40-4064-A6CF-6EA04EA13A6B}" dt="2023-07-26T03:20:02.811" v="13" actId="14100"/>
        <pc:sldMkLst>
          <pc:docMk/>
          <pc:sldMk cId="3219978590" sldId="256"/>
        </pc:sldMkLst>
        <pc:spChg chg="mod">
          <ac:chgData name="Narelle Wheaton" userId="6e1b2b30-480e-4f91-806b-6735d5b9e446" providerId="ADAL" clId="{982A2BCA-5A40-4064-A6CF-6EA04EA13A6B}" dt="2023-07-26T03:20:02.811" v="13" actId="14100"/>
          <ac:spMkLst>
            <pc:docMk/>
            <pc:sldMk cId="3219978590" sldId="256"/>
            <ac:spMk id="3" creationId="{00D01DF8-05B3-455E-9AEC-53E9AB35BBD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0ECAC-A6BA-4361-A3D5-56E278DC33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F489CC-06C7-4313-8080-920D3E30D3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01EA9D-7F02-4798-A59A-B8A364A29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4B8F75-8D12-4AC2-A367-52495D62F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CEFA3C-A744-4365-B61F-2EF2633C26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648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1FD5CA-80DA-4B9C-8D5D-61FAFE4AD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CC0E34-5A48-467B-BF22-C42E6C1547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2967F-7A1D-431D-93AE-22939AF7FB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12158-47E7-4A5C-B0A4-64570F6FF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D323BC-420E-43CA-885D-118E0D6CA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730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97167A-4814-4D27-A7F5-5EE2C26CF8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74A962-CFD6-41D8-84D7-531019B11C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A5ED9-BDE9-4447-9C70-234824BAC7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CF9B6-3885-483A-94FC-8B392B130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91070-A856-4E1F-974F-4F08DEA30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56685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01ED4-5A19-4126-B649-05EA2D359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839D66-4C39-402B-B6EB-D5A5AAE3BC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052AD9-C603-4D5F-8222-94ACFC9981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D0DC94-32DB-4F17-AF70-C677F3A5B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86BDF-E5C3-43F0-8D25-ECC189221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0601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74AE8-A1BA-453C-9025-2B7A5C1D8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8BEDD4-BE91-4010-BE18-B35E54FF80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086C62-B7BE-4333-950F-8662BD3DF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4BAB95-90D5-4AFE-A826-D0BC796D8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209FA-2F35-43C2-B1E0-9A52F2B3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4415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50DBB-3854-4133-8826-5608D8BD9D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AB025-089D-4B45-9D02-08706374F1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1FEB4A-E91E-4BEC-A5F8-9CC08FCD14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4A920-FC0E-4823-AE95-C1E9DF1F6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EAC91C-D30F-448F-96BA-485F432A9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473536-4F4E-44A9-B195-9992E50DD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779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E4D235-5584-4D50-AC7E-E83C33515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A6CBF4-D748-46A2-AF74-9CE267DCF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024A0B-2702-496B-BDAE-EE1EC69BD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8EEDB6C-1546-4972-847D-7521C18897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E54A4AF-155D-417D-AA5E-0D28D8F3F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00024E-326C-4594-BE2D-2B91995E2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4DC64DE-8447-46D4-A31F-64590AB5B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2668B8-5F5B-4C44-9730-488D3B2EA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344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27EA1-E586-4358-95B5-456FAC394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7C522-A849-4E40-9EA7-B43155F98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46D3B-AAF0-41E3-BA8D-BD5669801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5534F2-4B07-4478-8CDA-3EF451312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6796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BBEDB4E-AE11-4C29-AD8B-DEB777375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F09540-9BBF-4713-BD09-9937173F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6D87B2-A935-42FA-B541-64D6D6929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5298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19051-36F3-4A67-9A0A-FB12A8811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6B04E-A000-4D22-BF9E-F48CF2017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A18F0D-E6AE-478A-80A5-9EAB8A3A61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F9FD24-3B7E-4D7D-BB1D-73C50C8F4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0AECF8-2704-4D70-A40A-8B8A2540F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604D7-2E28-4377-85EC-C7BD996E9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365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B370B-724A-4E98-AB66-A71B016E9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25FC79-6DD7-439C-AE7E-7FA139EB33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D7F9DF-9563-4177-BBB0-15B581D2B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F3E18-DC99-4F6A-B79F-59450B4F8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89EF57-7833-42C9-872D-C11CC7FCB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1F9BBA-EA9D-4937-A74F-3EB54ADE4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675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555B12-95F2-46AE-B96E-9E4367AC1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7F89A-54BF-4782-A910-BAD67EC89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008C5B-7344-4A32-B858-CE3C250AE7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DE147-DC52-4C6A-B494-C94FFDCC087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635472-8EAA-4E7B-B638-006BE596CF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2B5568-DC62-48F1-B976-C2BA8C220A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70C17-7EA0-44E6-A114-343628CB705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6937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0D01DF8-05B3-455E-9AEC-53E9AB35B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71525"/>
            <a:ext cx="9144000" cy="5063218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Loved with everlasting love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Led by grace that love to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Spirit breathing from above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 have taught me it is so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this full and perfect peace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this presence so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 love which cannot cease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His and He is mine</a:t>
            </a:r>
          </a:p>
        </p:txBody>
      </p:sp>
    </p:spTree>
    <p:extLst>
      <p:ext uri="{BB962C8B-B14F-4D97-AF65-F5344CB8AC3E}">
        <p14:creationId xmlns:p14="http://schemas.microsoft.com/office/powerpoint/2010/main" val="32199785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0D01DF8-05B3-455E-9AEC-53E9AB35B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38200"/>
            <a:ext cx="9144000" cy="48768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Heaven above is softer blue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Earth around is sweeter green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Something lives in every hue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Christless eyes have never seen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Birds with gladder songs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o'erflow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Flowers with deeper beauties shine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Since I know as now I know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His and He is mine</a:t>
            </a:r>
          </a:p>
        </p:txBody>
      </p:sp>
    </p:spTree>
    <p:extLst>
      <p:ext uri="{BB962C8B-B14F-4D97-AF65-F5344CB8AC3E}">
        <p14:creationId xmlns:p14="http://schemas.microsoft.com/office/powerpoint/2010/main" val="928290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0D01DF8-05B3-455E-9AEC-53E9AB35B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00101"/>
            <a:ext cx="9144000" cy="4848224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His for ever only His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 the Lord and me shall part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Ah with what a rest of bliss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Christ can fill the loving heart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Heaven and earth may fade and flee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First born light in gloom decline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while God and I shall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am His and He is mine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AFC6AC-FA0E-49DC-A722-861813EB5D81}"/>
              </a:ext>
            </a:extLst>
          </p:cNvPr>
          <p:cNvSpPr txBox="1"/>
          <p:nvPr/>
        </p:nvSpPr>
        <p:spPr>
          <a:xfrm>
            <a:off x="322218" y="5732643"/>
            <a:ext cx="60960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2773313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George Wade Robinson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30987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201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2022-07-06T03:11:48Z</dcterms:created>
  <dcterms:modified xsi:type="dcterms:W3CDTF">2023-07-26T03:20:05Z</dcterms:modified>
</cp:coreProperties>
</file>